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m4a" ContentType="audi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8711"/>
    <p:restoredTop sz="95421"/>
  </p:normalViewPr>
  <p:slideViewPr>
    <p:cSldViewPr snapToGrid="0" snapToObjects="1">
      <p:cViewPr varScale="1">
        <p:scale>
          <a:sx n="102" d="100"/>
          <a:sy n="102" d="100"/>
        </p:scale>
        <p:origin x="200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11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7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12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7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111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2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81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646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2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82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18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DA750-FFCF-4049-A289-B7B7A9F8D50E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54C1F-AFC2-1049-9D80-7E9996A67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3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JPG"/><Relationship Id="rId5" Type="http://schemas.openxmlformats.org/officeDocument/2006/relationships/image" Target="../media/image1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JPG"/><Relationship Id="rId5" Type="http://schemas.openxmlformats.org/officeDocument/2006/relationships/image" Target="../media/image1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JPG"/><Relationship Id="rId5" Type="http://schemas.openxmlformats.org/officeDocument/2006/relationships/image" Target="../media/image1.png"/><Relationship Id="rId1" Type="http://schemas.microsoft.com/office/2007/relationships/media" Target="../media/media4.m4a"/><Relationship Id="rId2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JPG"/><Relationship Id="rId5" Type="http://schemas.openxmlformats.org/officeDocument/2006/relationships/image" Target="../media/image1.png"/><Relationship Id="rId1" Type="http://schemas.microsoft.com/office/2007/relationships/media" Target="../media/media5.m4a"/><Relationship Id="rId2" Type="http://schemas.openxmlformats.org/officeDocument/2006/relationships/audio" Target="../media/media5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6.JPG"/><Relationship Id="rId5" Type="http://schemas.openxmlformats.org/officeDocument/2006/relationships/image" Target="../media/image1.png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JPG"/><Relationship Id="rId5" Type="http://schemas.openxmlformats.org/officeDocument/2006/relationships/image" Target="../media/image1.png"/><Relationship Id="rId1" Type="http://schemas.microsoft.com/office/2007/relationships/media" Target="../media/media7.m4a"/><Relationship Id="rId2" Type="http://schemas.openxmlformats.org/officeDocument/2006/relationships/audio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8.png"/><Relationship Id="rId5" Type="http://schemas.openxmlformats.org/officeDocument/2006/relationships/image" Target="../media/image1.png"/><Relationship Id="rId1" Type="http://schemas.microsoft.com/office/2007/relationships/media" Target="../media/media8.m4a"/><Relationship Id="rId2" Type="http://schemas.openxmlformats.org/officeDocument/2006/relationships/audio" Target="../media/media8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9.JPG"/><Relationship Id="rId5" Type="http://schemas.openxmlformats.org/officeDocument/2006/relationships/image" Target="../media/image1.png"/><Relationship Id="rId1" Type="http://schemas.microsoft.com/office/2007/relationships/media" Target="../media/media9.m4a"/><Relationship Id="rId2" Type="http://schemas.openxmlformats.org/officeDocument/2006/relationships/audio" Target="../media/media9.m4a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.JPG"/><Relationship Id="rId5" Type="http://schemas.openxmlformats.org/officeDocument/2006/relationships/image" Target="../media/image1.png"/><Relationship Id="rId1" Type="http://schemas.microsoft.com/office/2007/relationships/media" Target="../media/media10.m4a"/><Relationship Id="rId2" Type="http://schemas.openxmlformats.org/officeDocument/2006/relationships/audio" Target="../media/media10.m4a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11.m4a"/><Relationship Id="rId2" Type="http://schemas.openxmlformats.org/officeDocument/2006/relationships/audio" Target="../media/media11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északír</a:t>
            </a:r>
            <a:r>
              <a:rPr lang="en-US" dirty="0" smtClean="0"/>
              <a:t> </a:t>
            </a:r>
            <a:r>
              <a:rPr lang="en-US" dirty="0" err="1" smtClean="0"/>
              <a:t>iskolarendszer</a:t>
            </a:r>
            <a:r>
              <a:rPr lang="en-US" dirty="0" smtClean="0"/>
              <a:t> </a:t>
            </a:r>
            <a:r>
              <a:rPr lang="en-US" dirty="0" err="1" smtClean="0"/>
              <a:t>sajátosságai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854704"/>
            <a:ext cx="9144000" cy="1655762"/>
          </a:xfrm>
        </p:spPr>
        <p:txBody>
          <a:bodyPr/>
          <a:lstStyle/>
          <a:p>
            <a:r>
              <a:rPr lang="en-US" dirty="0" smtClean="0"/>
              <a:t>Erasmus+ </a:t>
            </a:r>
            <a:r>
              <a:rPr lang="en-US" dirty="0" err="1" smtClean="0"/>
              <a:t>tanulmányúton</a:t>
            </a:r>
            <a:r>
              <a:rPr lang="en-US" dirty="0" smtClean="0"/>
              <a:t> </a:t>
            </a:r>
            <a:r>
              <a:rPr lang="en-US" dirty="0" err="1" smtClean="0"/>
              <a:t>Belfastban</a:t>
            </a:r>
            <a:endParaRPr lang="en-US" dirty="0"/>
          </a:p>
          <a:p>
            <a:r>
              <a:rPr lang="en-US" dirty="0" smtClean="0"/>
              <a:t>Rázsi Botond</a:t>
            </a:r>
          </a:p>
        </p:txBody>
      </p:sp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6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0"/>
    </mc:Choice>
    <mc:Fallback xmlns="">
      <p:transition spd="slow" advTm="5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kurzus</a:t>
            </a:r>
            <a:r>
              <a:rPr lang="en-US" dirty="0" smtClean="0"/>
              <a:t> </a:t>
            </a:r>
            <a:r>
              <a:rPr lang="en-US" dirty="0" err="1" smtClean="0"/>
              <a:t>jellemzői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5791200" cy="4351338"/>
          </a:xfrm>
        </p:spPr>
        <p:txBody>
          <a:bodyPr/>
          <a:lstStyle/>
          <a:p>
            <a:r>
              <a:rPr lang="en-US" dirty="0" smtClean="0"/>
              <a:t>Erasmus+</a:t>
            </a:r>
          </a:p>
          <a:p>
            <a:r>
              <a:rPr lang="en-US" dirty="0" err="1" smtClean="0"/>
              <a:t>Szervező</a:t>
            </a:r>
            <a:r>
              <a:rPr lang="en-US" dirty="0" smtClean="0"/>
              <a:t>: International Study </a:t>
            </a:r>
            <a:r>
              <a:rPr lang="en-US" dirty="0" err="1" smtClean="0"/>
              <a:t>Programmes</a:t>
            </a:r>
            <a:r>
              <a:rPr lang="en-US" dirty="0" smtClean="0"/>
              <a:t>, Hungary-Expert</a:t>
            </a:r>
          </a:p>
          <a:p>
            <a:r>
              <a:rPr lang="en-US" dirty="0" err="1" smtClean="0"/>
              <a:t>Kurzus</a:t>
            </a:r>
            <a:r>
              <a:rPr lang="en-US" dirty="0" smtClean="0"/>
              <a:t> </a:t>
            </a:r>
            <a:r>
              <a:rPr lang="en-US" dirty="0" err="1" smtClean="0"/>
              <a:t>címe</a:t>
            </a:r>
            <a:r>
              <a:rPr lang="en-US" dirty="0" smtClean="0"/>
              <a:t>: Courses for European Primary and Secondary </a:t>
            </a:r>
            <a:r>
              <a:rPr lang="en-US" dirty="0" err="1" smtClean="0"/>
              <a:t>Headteachers</a:t>
            </a:r>
            <a:r>
              <a:rPr lang="en-US" dirty="0" smtClean="0"/>
              <a:t> (</a:t>
            </a:r>
            <a:r>
              <a:rPr lang="en-US" dirty="0" err="1" smtClean="0"/>
              <a:t>Kurzusok</a:t>
            </a:r>
            <a:r>
              <a:rPr lang="en-US" dirty="0" smtClean="0"/>
              <a:t> </a:t>
            </a:r>
            <a:r>
              <a:rPr lang="en-US" dirty="0" err="1" smtClean="0"/>
              <a:t>európai</a:t>
            </a:r>
            <a:r>
              <a:rPr lang="en-US" dirty="0" smtClean="0"/>
              <a:t> </a:t>
            </a:r>
            <a:r>
              <a:rPr lang="en-US" dirty="0" err="1" smtClean="0"/>
              <a:t>általános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középiskolai</a:t>
            </a:r>
            <a:r>
              <a:rPr lang="en-US" dirty="0" smtClean="0"/>
              <a:t> </a:t>
            </a:r>
            <a:r>
              <a:rPr lang="en-US" dirty="0" err="1" smtClean="0"/>
              <a:t>igazgatóknak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Hely</a:t>
            </a:r>
            <a:r>
              <a:rPr lang="en-US" dirty="0" smtClean="0"/>
              <a:t>, </a:t>
            </a:r>
            <a:r>
              <a:rPr lang="en-US" dirty="0" err="1" smtClean="0"/>
              <a:t>idő</a:t>
            </a:r>
            <a:r>
              <a:rPr lang="en-US" dirty="0" smtClean="0"/>
              <a:t>: Belfast (</a:t>
            </a:r>
            <a:r>
              <a:rPr lang="en-US" dirty="0" err="1" smtClean="0"/>
              <a:t>Észak-Írország</a:t>
            </a:r>
            <a:r>
              <a:rPr lang="en-US" dirty="0" smtClean="0"/>
              <a:t>), </a:t>
            </a:r>
            <a:r>
              <a:rPr lang="hu-HU" dirty="0" smtClean="0"/>
              <a:t>2017. február 26. – március 5.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135" y="1825625"/>
            <a:ext cx="5622222" cy="3025095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35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4"/>
    </mc:Choice>
    <mc:Fallback xmlns="">
      <p:transition spd="slow" advTm="5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Résztvevők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en-US" dirty="0" smtClean="0"/>
              <a:t> </a:t>
            </a:r>
            <a:r>
              <a:rPr lang="en-US" dirty="0" err="1" smtClean="0"/>
              <a:t>lett</a:t>
            </a:r>
            <a:r>
              <a:rPr lang="en-US" dirty="0" smtClean="0"/>
              <a:t> </a:t>
            </a:r>
            <a:r>
              <a:rPr lang="en-US" dirty="0" err="1" smtClean="0"/>
              <a:t>igazgató</a:t>
            </a:r>
            <a:endParaRPr lang="en-US" dirty="0" smtClean="0"/>
          </a:p>
          <a:p>
            <a:r>
              <a:rPr lang="en-US" dirty="0"/>
              <a:t>1</a:t>
            </a:r>
            <a:r>
              <a:rPr lang="en-US" dirty="0" smtClean="0"/>
              <a:t> </a:t>
            </a:r>
            <a:r>
              <a:rPr lang="en-US" dirty="0" err="1" smtClean="0"/>
              <a:t>szlovák</a:t>
            </a:r>
            <a:r>
              <a:rPr lang="en-US" dirty="0" smtClean="0"/>
              <a:t> </a:t>
            </a:r>
            <a:r>
              <a:rPr lang="en-US" dirty="0" err="1" smtClean="0"/>
              <a:t>igazgató</a:t>
            </a:r>
            <a:endParaRPr lang="en-US" dirty="0"/>
          </a:p>
          <a:p>
            <a:r>
              <a:rPr lang="en-US" dirty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magyar</a:t>
            </a:r>
            <a:r>
              <a:rPr lang="en-US" dirty="0" smtClean="0"/>
              <a:t> </a:t>
            </a:r>
            <a:r>
              <a:rPr lang="en-US" dirty="0" err="1" smtClean="0"/>
              <a:t>igazgató</a:t>
            </a:r>
            <a:endParaRPr lang="en-US" dirty="0" smtClean="0"/>
          </a:p>
          <a:p>
            <a:r>
              <a:rPr lang="en-US" dirty="0"/>
              <a:t>1</a:t>
            </a:r>
            <a:r>
              <a:rPr lang="en-US" dirty="0" smtClean="0"/>
              <a:t> </a:t>
            </a:r>
            <a:r>
              <a:rPr lang="en-US" dirty="0" err="1" smtClean="0"/>
              <a:t>bolgár</a:t>
            </a:r>
            <a:r>
              <a:rPr lang="en-US" dirty="0" smtClean="0"/>
              <a:t> </a:t>
            </a:r>
            <a:r>
              <a:rPr lang="en-US" dirty="0" err="1" smtClean="0"/>
              <a:t>igazgató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a </a:t>
            </a:r>
            <a:r>
              <a:rPr lang="en-US" dirty="0" err="1" smtClean="0"/>
              <a:t>helyettese</a:t>
            </a:r>
            <a:endParaRPr lang="en-US" dirty="0" smtClean="0"/>
          </a:p>
          <a:p>
            <a:r>
              <a:rPr lang="en-US" dirty="0" smtClean="0"/>
              <a:t>1 </a:t>
            </a:r>
            <a:r>
              <a:rPr lang="en-US" dirty="0" err="1" smtClean="0"/>
              <a:t>spanyol</a:t>
            </a:r>
            <a:r>
              <a:rPr lang="en-US" dirty="0" smtClean="0"/>
              <a:t> </a:t>
            </a:r>
            <a:r>
              <a:rPr lang="en-US" dirty="0" err="1" smtClean="0"/>
              <a:t>tanár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8"/>
            <a:ext cx="5839327" cy="4379495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1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1"/>
    </mc:Choice>
    <mc:Fallback xmlns="">
      <p:transition spd="slow" advTm="4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Észak-Írország</a:t>
            </a:r>
            <a:r>
              <a:rPr lang="en-US" dirty="0" smtClean="0"/>
              <a:t> 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06979" cy="4351338"/>
          </a:xfrm>
        </p:spPr>
        <p:txBody>
          <a:bodyPr/>
          <a:lstStyle/>
          <a:p>
            <a:r>
              <a:rPr lang="en-US" dirty="0" err="1" smtClean="0"/>
              <a:t>Békés</a:t>
            </a:r>
            <a:r>
              <a:rPr lang="en-US" dirty="0" smtClean="0"/>
              <a:t>, de </a:t>
            </a:r>
            <a:r>
              <a:rPr lang="en-US" dirty="0" err="1" smtClean="0"/>
              <a:t>politikailag</a:t>
            </a:r>
            <a:r>
              <a:rPr lang="en-US" dirty="0" smtClean="0"/>
              <a:t> </a:t>
            </a:r>
            <a:r>
              <a:rPr lang="en-US" dirty="0" err="1" smtClean="0"/>
              <a:t>feszült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 err="1" smtClean="0"/>
              <a:t>kurzus</a:t>
            </a:r>
            <a:r>
              <a:rPr lang="en-US" dirty="0" smtClean="0"/>
              <a:t> </a:t>
            </a:r>
            <a:r>
              <a:rPr lang="en-US" dirty="0" err="1" smtClean="0"/>
              <a:t>ideje</a:t>
            </a:r>
            <a:r>
              <a:rPr lang="en-US" dirty="0" smtClean="0"/>
              <a:t> </a:t>
            </a:r>
            <a:r>
              <a:rPr lang="en-US" dirty="0" err="1" smtClean="0"/>
              <a:t>alatt</a:t>
            </a:r>
            <a:r>
              <a:rPr lang="en-US" dirty="0" smtClean="0"/>
              <a:t> </a:t>
            </a:r>
            <a:r>
              <a:rPr lang="en-US" dirty="0" err="1" smtClean="0"/>
              <a:t>előrehozott</a:t>
            </a:r>
            <a:r>
              <a:rPr lang="en-US" dirty="0" smtClean="0"/>
              <a:t> </a:t>
            </a:r>
            <a:r>
              <a:rPr lang="en-US" dirty="0" err="1" smtClean="0"/>
              <a:t>választások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620" y="1690688"/>
            <a:ext cx="5967663" cy="4475747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70"/>
    </mc:Choice>
    <mc:Fallback xmlns="">
      <p:transition spd="slow" advTm="5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északír</a:t>
            </a:r>
            <a:r>
              <a:rPr lang="en-US" dirty="0" smtClean="0"/>
              <a:t> </a:t>
            </a:r>
            <a:r>
              <a:rPr lang="en-US" dirty="0" err="1" smtClean="0"/>
              <a:t>iskolarendszer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20389" cy="4351338"/>
          </a:xfrm>
        </p:spPr>
        <p:txBody>
          <a:bodyPr/>
          <a:lstStyle/>
          <a:p>
            <a:r>
              <a:rPr lang="en-US" dirty="0" err="1" smtClean="0"/>
              <a:t>Államilag</a:t>
            </a:r>
            <a:r>
              <a:rPr lang="en-US" dirty="0" smtClean="0"/>
              <a:t> </a:t>
            </a:r>
            <a:r>
              <a:rPr lang="en-US" dirty="0" err="1" smtClean="0"/>
              <a:t>finanszírozott</a:t>
            </a:r>
            <a:endParaRPr lang="en-US" dirty="0" smtClean="0"/>
          </a:p>
          <a:p>
            <a:r>
              <a:rPr lang="en-US" dirty="0" err="1" smtClean="0"/>
              <a:t>Két</a:t>
            </a:r>
            <a:r>
              <a:rPr lang="en-US" dirty="0" smtClean="0"/>
              <a:t> </a:t>
            </a:r>
            <a:r>
              <a:rPr lang="en-US" dirty="0" err="1" smtClean="0"/>
              <a:t>fő</a:t>
            </a:r>
            <a:r>
              <a:rPr lang="en-US" dirty="0" smtClean="0"/>
              <a:t> </a:t>
            </a:r>
            <a:r>
              <a:rPr lang="en-US" dirty="0" err="1" smtClean="0"/>
              <a:t>fenntartó</a:t>
            </a:r>
            <a:r>
              <a:rPr lang="en-US" dirty="0" smtClean="0"/>
              <a:t>: </a:t>
            </a:r>
            <a:r>
              <a:rPr lang="en-US" dirty="0" err="1" smtClean="0"/>
              <a:t>katolikus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protestáns</a:t>
            </a:r>
            <a:r>
              <a:rPr lang="en-US" dirty="0" smtClean="0"/>
              <a:t> </a:t>
            </a:r>
            <a:r>
              <a:rPr lang="en-US" dirty="0" err="1" smtClean="0"/>
              <a:t>egyház</a:t>
            </a:r>
            <a:endParaRPr lang="en-US" dirty="0" smtClean="0"/>
          </a:p>
          <a:p>
            <a:r>
              <a:rPr lang="en-US" dirty="0" err="1" smtClean="0"/>
              <a:t>Ezen</a:t>
            </a:r>
            <a:r>
              <a:rPr lang="en-US" dirty="0" smtClean="0"/>
              <a:t> </a:t>
            </a:r>
            <a:r>
              <a:rPr lang="en-US" dirty="0" err="1" smtClean="0"/>
              <a:t>kívül</a:t>
            </a:r>
            <a:r>
              <a:rPr lang="en-US" dirty="0" smtClean="0"/>
              <a:t>: </a:t>
            </a:r>
            <a:r>
              <a:rPr lang="en-US" dirty="0" err="1" smtClean="0"/>
              <a:t>integrált</a:t>
            </a:r>
            <a:r>
              <a:rPr lang="en-US" dirty="0" smtClean="0"/>
              <a:t> </a:t>
            </a:r>
            <a:r>
              <a:rPr lang="en-US" dirty="0" err="1" smtClean="0"/>
              <a:t>iskolák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 err="1" smtClean="0"/>
              <a:t>tanárképzés</a:t>
            </a:r>
            <a:r>
              <a:rPr lang="en-US" dirty="0" smtClean="0"/>
              <a:t> is </a:t>
            </a:r>
            <a:r>
              <a:rPr lang="en-US" dirty="0" err="1" smtClean="0"/>
              <a:t>megosztott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21" y="1690688"/>
            <a:ext cx="5981700" cy="4486275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2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9"/>
    </mc:Choice>
    <mc:Fallback xmlns="">
      <p:transition spd="slow" advTm="4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Általános</a:t>
            </a:r>
            <a:r>
              <a:rPr lang="en-US" dirty="0" smtClean="0"/>
              <a:t> </a:t>
            </a:r>
            <a:r>
              <a:rPr lang="en-US" dirty="0" err="1" smtClean="0"/>
              <a:t>iskolák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</a:t>
            </a:r>
            <a:r>
              <a:rPr lang="en-US" dirty="0" smtClean="0"/>
              <a:t>-11 </a:t>
            </a:r>
            <a:r>
              <a:rPr lang="en-US" dirty="0" err="1" smtClean="0"/>
              <a:t>év</a:t>
            </a:r>
            <a:endParaRPr lang="en-US" dirty="0" smtClean="0"/>
          </a:p>
          <a:p>
            <a:r>
              <a:rPr lang="en-US" dirty="0" smtClean="0"/>
              <a:t>Mercy Primary School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223" y="1690689"/>
            <a:ext cx="5999747" cy="4499810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5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8"/>
    </mc:Choice>
    <mc:Fallback xmlns="">
      <p:transition spd="slow" advTm="4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Középiskolák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105400" cy="4351338"/>
          </a:xfrm>
        </p:spPr>
        <p:txBody>
          <a:bodyPr/>
          <a:lstStyle/>
          <a:p>
            <a:r>
              <a:rPr lang="en-US" dirty="0" smtClean="0"/>
              <a:t>11-18 </a:t>
            </a:r>
            <a:r>
              <a:rPr lang="en-US" dirty="0" err="1" smtClean="0"/>
              <a:t>év</a:t>
            </a:r>
            <a:endParaRPr lang="en-US" dirty="0" smtClean="0"/>
          </a:p>
          <a:p>
            <a:r>
              <a:rPr lang="en-GB" dirty="0" smtClean="0"/>
              <a:t>St. </a:t>
            </a:r>
            <a:r>
              <a:rPr lang="en-GB" dirty="0"/>
              <a:t>Dominic’s Grammar School for </a:t>
            </a:r>
            <a:r>
              <a:rPr lang="en-GB" dirty="0" smtClean="0"/>
              <a:t>Girls</a:t>
            </a:r>
          </a:p>
          <a:p>
            <a:r>
              <a:rPr lang="en-GB" dirty="0"/>
              <a:t>Mercy College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91143" y="1192600"/>
            <a:ext cx="5897228" cy="4422921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3"/>
    </mc:Choice>
    <mc:Fallback xmlns="">
      <p:transition spd="slow" advTm="5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Integrált</a:t>
            </a:r>
            <a:r>
              <a:rPr lang="en-US" dirty="0" smtClean="0"/>
              <a:t> </a:t>
            </a:r>
            <a:r>
              <a:rPr lang="en-US" dirty="0" err="1" smtClean="0"/>
              <a:t>iskolák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51947" cy="4351338"/>
          </a:xfrm>
        </p:spPr>
        <p:txBody>
          <a:bodyPr/>
          <a:lstStyle/>
          <a:p>
            <a:r>
              <a:rPr lang="en-US" dirty="0" smtClean="0"/>
              <a:t>1998-as </a:t>
            </a:r>
            <a:r>
              <a:rPr lang="en-US" dirty="0" err="1" smtClean="0"/>
              <a:t>nagypénteki</a:t>
            </a:r>
            <a:r>
              <a:rPr lang="en-US" dirty="0" smtClean="0"/>
              <a:t> </a:t>
            </a:r>
            <a:r>
              <a:rPr lang="en-US" dirty="0" err="1" smtClean="0"/>
              <a:t>egyezmény</a:t>
            </a:r>
            <a:r>
              <a:rPr lang="en-US" dirty="0" smtClean="0"/>
              <a:t> </a:t>
            </a:r>
            <a:r>
              <a:rPr lang="en-US" dirty="0" err="1" smtClean="0"/>
              <a:t>óta</a:t>
            </a:r>
            <a:endParaRPr lang="en-US" dirty="0" smtClean="0"/>
          </a:p>
          <a:p>
            <a:r>
              <a:rPr lang="en-US" dirty="0" err="1" smtClean="0"/>
              <a:t>Felekezetre</a:t>
            </a:r>
            <a:r>
              <a:rPr lang="en-US" dirty="0" smtClean="0"/>
              <a:t> </a:t>
            </a:r>
            <a:r>
              <a:rPr lang="en-US" dirty="0" err="1" smtClean="0"/>
              <a:t>való</a:t>
            </a:r>
            <a:r>
              <a:rPr lang="en-US" dirty="0" smtClean="0"/>
              <a:t> </a:t>
            </a:r>
            <a:r>
              <a:rPr lang="en-US" dirty="0" err="1" smtClean="0"/>
              <a:t>tekintet</a:t>
            </a:r>
            <a:r>
              <a:rPr lang="en-US" dirty="0" smtClean="0"/>
              <a:t> </a:t>
            </a:r>
            <a:r>
              <a:rPr lang="en-US" dirty="0" err="1" smtClean="0"/>
              <a:t>nélkül</a:t>
            </a:r>
            <a:endParaRPr lang="en-US" dirty="0" smtClean="0"/>
          </a:p>
          <a:p>
            <a:r>
              <a:rPr lang="en-US" dirty="0" err="1" smtClean="0"/>
              <a:t>Glengormley</a:t>
            </a:r>
            <a:r>
              <a:rPr lang="en-US" dirty="0" smtClean="0"/>
              <a:t> Integrated Primary School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105" y="1690689"/>
            <a:ext cx="5458326" cy="4499612"/>
          </a:xfrm>
          <a:prstGeom prst="rect">
            <a:avLst/>
          </a:prstGeom>
        </p:spPr>
      </p:pic>
      <p:pic>
        <p:nvPicPr>
          <p:cNvPr id="4" name="Sound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7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4"/>
    </mc:Choice>
    <mc:Fallback xmlns="">
      <p:transition spd="slow" advTm="4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Felnőttoktatás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0777" y="1224046"/>
            <a:ext cx="5801784" cy="4351338"/>
          </a:xfrm>
        </p:spPr>
      </p:pic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7"/>
    </mc:Choice>
    <mc:Fallback xmlns="">
      <p:transition spd="slow" advTm="4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Kulturális</a:t>
            </a:r>
            <a:r>
              <a:rPr lang="en-US" dirty="0" smtClean="0"/>
              <a:t> </a:t>
            </a:r>
            <a:r>
              <a:rPr lang="en-US" dirty="0" err="1" smtClean="0"/>
              <a:t>programok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City Hall, Stormont</a:t>
            </a:r>
          </a:p>
          <a:p>
            <a:r>
              <a:rPr lang="en-US" dirty="0" smtClean="0"/>
              <a:t>Ulster </a:t>
            </a:r>
            <a:r>
              <a:rPr lang="en-US" dirty="0" err="1" smtClean="0"/>
              <a:t>Musem</a:t>
            </a:r>
            <a:r>
              <a:rPr lang="en-US" dirty="0" smtClean="0"/>
              <a:t>, Queen’s College</a:t>
            </a:r>
          </a:p>
          <a:p>
            <a:r>
              <a:rPr lang="en-US" dirty="0" smtClean="0"/>
              <a:t>Titanic Belfast</a:t>
            </a:r>
          </a:p>
          <a:p>
            <a:r>
              <a:rPr lang="en-US" dirty="0" smtClean="0"/>
              <a:t>Black Taxi Tour</a:t>
            </a:r>
          </a:p>
          <a:p>
            <a:r>
              <a:rPr lang="en-US" dirty="0" smtClean="0"/>
              <a:t>Giant’s Causeway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64" y="1690688"/>
            <a:ext cx="5807243" cy="4355432"/>
          </a:xfrm>
          <a:prstGeom prst="rect">
            <a:avLst/>
          </a:prstGeom>
        </p:spPr>
      </p:pic>
      <p:pic>
        <p:nvPicPr>
          <p:cNvPr id="5" name="Sound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6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9"/>
    </mc:Choice>
    <mc:Fallback xmlns="">
      <p:transition spd="slow" advTm="4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64539"/>
            <a:ext cx="10515600" cy="1325563"/>
          </a:xfrm>
        </p:spPr>
        <p:txBody>
          <a:bodyPr/>
          <a:lstStyle/>
          <a:p>
            <a:pPr algn="ctr"/>
            <a:r>
              <a:rPr lang="en-US" dirty="0" err="1" smtClean="0"/>
              <a:t>Köszönöm</a:t>
            </a:r>
            <a:r>
              <a:rPr lang="en-US" dirty="0" smtClean="0"/>
              <a:t> a </a:t>
            </a:r>
            <a:r>
              <a:rPr lang="en-US" dirty="0" err="1" smtClean="0"/>
              <a:t>figyelmet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3" name="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4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0"/>
    </mc:Choice>
    <mc:Fallback xmlns="">
      <p:transition spd="slow" advTm="5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167</Words>
  <Application>Microsoft Macintosh PowerPoint</Application>
  <PresentationFormat>Widescreen</PresentationFormat>
  <Paragraphs>41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Calibri Light</vt:lpstr>
      <vt:lpstr>Arial</vt:lpstr>
      <vt:lpstr>Office Theme</vt:lpstr>
      <vt:lpstr>Az északír iskolarendszer sajátosságai</vt:lpstr>
      <vt:lpstr>A kurzus jellemzői</vt:lpstr>
      <vt:lpstr>Résztvevők</vt:lpstr>
      <vt:lpstr>Észak-Írország ma</vt:lpstr>
      <vt:lpstr>Az északír iskolarendszer</vt:lpstr>
      <vt:lpstr>Általános iskolák</vt:lpstr>
      <vt:lpstr>Középiskolák</vt:lpstr>
      <vt:lpstr>Integrált iskolák</vt:lpstr>
      <vt:lpstr>Felnőttoktatás</vt:lpstr>
      <vt:lpstr>Kulturális programok</vt:lpstr>
      <vt:lpstr>Köszönöm a figyelmet!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északír iskolarendszer sajátosságai</dc:title>
  <dc:creator>Microsoft Office User</dc:creator>
  <cp:lastModifiedBy>Microsoft Office User</cp:lastModifiedBy>
  <cp:revision>6</cp:revision>
  <dcterms:created xsi:type="dcterms:W3CDTF">2017-04-11T23:21:58Z</dcterms:created>
  <dcterms:modified xsi:type="dcterms:W3CDTF">2017-05-02T13:28:50Z</dcterms:modified>
</cp:coreProperties>
</file>