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64" r:id="rId4"/>
    <p:sldId id="258" r:id="rId5"/>
    <p:sldId id="259" r:id="rId6"/>
    <p:sldId id="265" r:id="rId7"/>
    <p:sldId id="263" r:id="rId8"/>
    <p:sldId id="266" r:id="rId9"/>
    <p:sldId id="257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8/26/2021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g"/><Relationship Id="rId18" Type="http://schemas.openxmlformats.org/officeDocument/2006/relationships/image" Target="../media/image2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17" Type="http://schemas.openxmlformats.org/officeDocument/2006/relationships/image" Target="../media/image24.jpg"/><Relationship Id="rId2" Type="http://schemas.openxmlformats.org/officeDocument/2006/relationships/image" Target="../media/image9.jpg"/><Relationship Id="rId16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5" Type="http://schemas.openxmlformats.org/officeDocument/2006/relationships/image" Target="../media/image22.jpg"/><Relationship Id="rId10" Type="http://schemas.openxmlformats.org/officeDocument/2006/relationships/image" Target="../media/image17.jpg"/><Relationship Id="rId19" Type="http://schemas.openxmlformats.org/officeDocument/2006/relationships/image" Target="../media/image26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Relationship Id="rId14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Firenze 2021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Augusztus 2-13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0589">
            <a:off x="1064782" y="1378368"/>
            <a:ext cx="3457433" cy="259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21889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Csoport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237" y="1934569"/>
            <a:ext cx="4569446" cy="3427085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2057400"/>
            <a:ext cx="4569447" cy="342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64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335974" y="528637"/>
            <a:ext cx="10396882" cy="1151965"/>
          </a:xfrm>
        </p:spPr>
        <p:txBody>
          <a:bodyPr/>
          <a:lstStyle/>
          <a:p>
            <a:r>
              <a:rPr lang="hu-HU" dirty="0" smtClean="0"/>
              <a:t>Street art</a:t>
            </a:r>
            <a:endParaRPr lang="hu-HU" dirty="0"/>
          </a:p>
        </p:txBody>
      </p:sp>
      <p:pic>
        <p:nvPicPr>
          <p:cNvPr id="4098" name="Picture 2" descr="Nincs elérhető leírás.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974" y="1683627"/>
            <a:ext cx="4957762" cy="3718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Nincs elérhető leírá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78" y="1680602"/>
            <a:ext cx="2791010" cy="372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ím 1"/>
          <p:cNvSpPr txBox="1">
            <a:spLocks/>
          </p:cNvSpPr>
          <p:nvPr/>
        </p:nvSpPr>
        <p:spPr>
          <a:xfrm>
            <a:off x="514351" y="528637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hu-HU" dirty="0" smtClean="0"/>
              <a:t>Városnézés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05367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830" y="3209061"/>
            <a:ext cx="1567117" cy="2089489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169" y="2040764"/>
            <a:ext cx="3115460" cy="2336595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563" y="0"/>
            <a:ext cx="1557638" cy="207685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54" y="1837765"/>
            <a:ext cx="1557639" cy="2076851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879" y="2867996"/>
            <a:ext cx="2803951" cy="3738601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314" y="4946679"/>
            <a:ext cx="2532413" cy="1899310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111" y="4737297"/>
            <a:ext cx="2827604" cy="2120703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463" y="0"/>
            <a:ext cx="2393448" cy="3191264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93" y="4794251"/>
            <a:ext cx="1547813" cy="2063750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515" y="0"/>
            <a:ext cx="1547812" cy="2063749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947" y="4359399"/>
            <a:ext cx="3054531" cy="2290899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311" y="7707"/>
            <a:ext cx="2145217" cy="2860289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0649"/>
            <a:ext cx="3979863" cy="2984897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251" y="-13100"/>
            <a:ext cx="1547812" cy="2063749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763" y="0"/>
            <a:ext cx="1547812" cy="2063749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063750" cy="206375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622" y="762625"/>
            <a:ext cx="1569739" cy="2092985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023" y="2060534"/>
            <a:ext cx="2079098" cy="155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5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728" y="4370842"/>
            <a:ext cx="3024372" cy="2268280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535" y="0"/>
            <a:ext cx="1923958" cy="2565278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4475" y="2502744"/>
            <a:ext cx="1899808" cy="2533077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673" y="2504308"/>
            <a:ext cx="3101111" cy="4134814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24" y="4694097"/>
            <a:ext cx="1536501" cy="2048667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365" y="2533077"/>
            <a:ext cx="2881359" cy="2161020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473" y="-4757"/>
            <a:ext cx="1899808" cy="2533077"/>
          </a:xfrm>
          <a:prstGeom prst="rect">
            <a:avLst/>
          </a:prstGeom>
        </p:spPr>
      </p:pic>
      <p:pic>
        <p:nvPicPr>
          <p:cNvPr id="13" name="Kép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610" y="2485785"/>
            <a:ext cx="1925247" cy="2566995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60" y="2560479"/>
            <a:ext cx="2850993" cy="2138246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142" y="-9514"/>
            <a:ext cx="1871474" cy="2495299"/>
          </a:xfrm>
          <a:prstGeom prst="rect">
            <a:avLst/>
          </a:prstGeom>
        </p:spPr>
      </p:pic>
      <p:pic>
        <p:nvPicPr>
          <p:cNvPr id="16" name="Kép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735" y="0"/>
            <a:ext cx="3377436" cy="2533077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215" y="0"/>
            <a:ext cx="1923959" cy="2565278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313" y="0"/>
            <a:ext cx="1899808" cy="2533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09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1" y="1485276"/>
            <a:ext cx="3123803" cy="352489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Játékok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quarter" idx="13"/>
          </p:nvPr>
        </p:nvSpPr>
        <p:spPr>
          <a:xfrm>
            <a:off x="269875" y="3923669"/>
            <a:ext cx="3181352" cy="1935956"/>
          </a:xfrm>
        </p:spPr>
        <p:txBody>
          <a:bodyPr/>
          <a:lstStyle/>
          <a:p>
            <a:r>
              <a:rPr lang="hu-HU" dirty="0" err="1" smtClean="0"/>
              <a:t>Tenzi</a:t>
            </a:r>
            <a:endParaRPr lang="hu-HU" dirty="0"/>
          </a:p>
        </p:txBody>
      </p:sp>
      <p:pic>
        <p:nvPicPr>
          <p:cNvPr id="5122" name="Picture 2" descr="Vigyázat! Új kockajáték, mely akár matekórán is játszható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2171699"/>
            <a:ext cx="3181352" cy="238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6288" y="2172182"/>
            <a:ext cx="2786064" cy="2385531"/>
          </a:xfrm>
          <a:prstGeom prst="rect">
            <a:avLst/>
          </a:prstGeom>
        </p:spPr>
      </p:pic>
      <p:sp>
        <p:nvSpPr>
          <p:cNvPr id="6" name="Tartalom helye 2"/>
          <p:cNvSpPr txBox="1">
            <a:spLocks/>
          </p:cNvSpPr>
          <p:nvPr/>
        </p:nvSpPr>
        <p:spPr>
          <a:xfrm>
            <a:off x="4586288" y="3923669"/>
            <a:ext cx="3181352" cy="19359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 smtClean="0"/>
              <a:t>Latolgató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93862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Szorzás tanításhoz…</a:t>
            </a:r>
            <a:endParaRPr lang="hu-HU" dirty="0"/>
          </a:p>
        </p:txBody>
      </p:sp>
      <p:pic>
        <p:nvPicPr>
          <p:cNvPr id="3074" name="Picture 2" descr="Nincs elérhető leírá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50" y="2078567"/>
            <a:ext cx="265747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Nincs elérhető leírás.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425" y="2078567"/>
            <a:ext cx="4739746" cy="355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Nincs elérhető leírás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820" y="2078567"/>
            <a:ext cx="4739746" cy="355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944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Funny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91" y="1837765"/>
            <a:ext cx="2472605" cy="3311525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316" y="1837764"/>
            <a:ext cx="2483893" cy="3311857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9628" y="1837764"/>
            <a:ext cx="2483645" cy="331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31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098560" y="2290227"/>
            <a:ext cx="5826586" cy="404788"/>
          </a:xfrm>
        </p:spPr>
        <p:txBody>
          <a:bodyPr>
            <a:normAutofit fontScale="90000"/>
          </a:bodyPr>
          <a:lstStyle/>
          <a:p>
            <a:endParaRPr lang="hu-HU" dirty="0"/>
          </a:p>
        </p:txBody>
      </p:sp>
      <p:pic>
        <p:nvPicPr>
          <p:cNvPr id="1026" name="Picture 2" descr="How To Create a Scavenger Hunt with GooseChase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241" y="573321"/>
            <a:ext cx="8334260" cy="468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232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Kalandos hazaút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00" y="1659998"/>
            <a:ext cx="2786062" cy="3714750"/>
          </a:xfrm>
        </p:spPr>
      </p:pic>
      <p:pic>
        <p:nvPicPr>
          <p:cNvPr id="2050" name="Picture 2" descr="Újraindítja Magyarország és Erdély közötti járatait a FlixB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923" y="1660987"/>
            <a:ext cx="7229021" cy="371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7558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ő esemény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TM04033927[[fn=Fő esemény]]</Template>
  <TotalTime>125</TotalTime>
  <Words>17</Words>
  <Application>Microsoft Office PowerPoint</Application>
  <PresentationFormat>Szélesvásznú</PresentationFormat>
  <Paragraphs>11</Paragraphs>
  <Slides>10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3" baseType="lpstr">
      <vt:lpstr>Arial</vt:lpstr>
      <vt:lpstr>Impact</vt:lpstr>
      <vt:lpstr>Fő esemény</vt:lpstr>
      <vt:lpstr>Firenze 2021</vt:lpstr>
      <vt:lpstr>Csoport</vt:lpstr>
      <vt:lpstr>Street art</vt:lpstr>
      <vt:lpstr>PowerPoint-bemutató</vt:lpstr>
      <vt:lpstr>PowerPoint-bemutató</vt:lpstr>
      <vt:lpstr>Játékok</vt:lpstr>
      <vt:lpstr>Szorzás tanításhoz…</vt:lpstr>
      <vt:lpstr>Funny</vt:lpstr>
      <vt:lpstr>PowerPoint-bemutató</vt:lpstr>
      <vt:lpstr>Kalandos hazaút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Firenze 2021</dc:title>
  <dc:creator>Réka Kolozsi</dc:creator>
  <cp:lastModifiedBy>Réka Kolozsi</cp:lastModifiedBy>
  <cp:revision>11</cp:revision>
  <dcterms:created xsi:type="dcterms:W3CDTF">2021-08-26T07:10:36Z</dcterms:created>
  <dcterms:modified xsi:type="dcterms:W3CDTF">2021-08-26T09:23:22Z</dcterms:modified>
</cp:coreProperties>
</file>